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075" r:id="rId1"/>
  </p:sldMasterIdLst>
  <p:sldIdLst>
    <p:sldId id="284" r:id="rId2"/>
    <p:sldId id="286" r:id="rId3"/>
    <p:sldId id="283" r:id="rId4"/>
    <p:sldId id="285" r:id="rId5"/>
    <p:sldId id="287" r:id="rId6"/>
    <p:sldId id="269" r:id="rId7"/>
    <p:sldId id="270" r:id="rId8"/>
    <p:sldId id="271" r:id="rId9"/>
    <p:sldId id="272" r:id="rId10"/>
    <p:sldId id="273" r:id="rId11"/>
    <p:sldId id="290" r:id="rId12"/>
    <p:sldId id="288" r:id="rId13"/>
    <p:sldId id="28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4CA1"/>
    <a:srgbClr val="385770"/>
    <a:srgbClr val="41658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0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6" r:id="rId1"/>
    <p:sldLayoutId id="2147484077" r:id="rId2"/>
    <p:sldLayoutId id="2147484078" r:id="rId3"/>
    <p:sldLayoutId id="2147484079" r:id="rId4"/>
    <p:sldLayoutId id="2147484080" r:id="rId5"/>
    <p:sldLayoutId id="2147484081" r:id="rId6"/>
    <p:sldLayoutId id="2147484082" r:id="rId7"/>
    <p:sldLayoutId id="2147484083" r:id="rId8"/>
    <p:sldLayoutId id="2147484084" r:id="rId9"/>
    <p:sldLayoutId id="2147484085" r:id="rId10"/>
    <p:sldLayoutId id="2147484086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спорта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Объект 4" descr="https://img02.rl0.ru/547648b3bbddbf7e569f0b8f964e987a/c278x174/i.terrasport.ua/2016/03_10/17_08/u_files_store_16_164714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863" r="14388"/>
          <a:stretch/>
        </p:blipFill>
        <p:spPr bwMode="auto">
          <a:xfrm>
            <a:off x="3607549" y="2712063"/>
            <a:ext cx="2488759" cy="22979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 descr="https://img04.rl0.ru/ba52341d6fd525db9d45bcc1e7d12821/c690x420/sportobes.ru/assets/files/2013/08/kak-vybrat-tennisnuy-raketku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733" r="10339"/>
          <a:stretch/>
        </p:blipFill>
        <p:spPr bwMode="auto">
          <a:xfrm>
            <a:off x="486189" y="2712066"/>
            <a:ext cx="2934030" cy="22979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s://img09.rl0.ru/ba9fbb966e009b4e1a138905df0108c1/c450x450/pastorelliolympic.ru/foto/balls/02029_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09044" y="2712065"/>
            <a:ext cx="2305878" cy="22979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https://img07.rl0.ru/68640acb764f54893440e31fd77719ca/c499x500/margaretsport.ru/upload/%D1%87%D0%B0%D0%BA955255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129" b="10460"/>
          <a:stretch/>
        </p:blipFill>
        <p:spPr bwMode="auto">
          <a:xfrm>
            <a:off x="6283638" y="2712064"/>
            <a:ext cx="2934030" cy="229792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09902" y="1490974"/>
            <a:ext cx="49721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гимнастика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29913349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4915" y="321132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«Доскажи словечко»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3180" y="1442840"/>
            <a:ext cx="5258725" cy="3777622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спешу на тренировку,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кимоно сражаюсь ловко.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Чёрный пояс нужен мне,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Ведь люблю я …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2" t="18063" r="17546" b="2557"/>
          <a:stretch/>
        </p:blipFill>
        <p:spPr bwMode="auto">
          <a:xfrm>
            <a:off x="5105886" y="1442840"/>
            <a:ext cx="6082451" cy="39295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5103334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52980"/>
            <a:ext cx="10058400" cy="1066935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62A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«Доскажи словечко»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319915"/>
            <a:ext cx="4507064" cy="3490623"/>
          </a:xfrm>
        </p:spPr>
        <p:txBody>
          <a:bodyPr>
            <a:noAutofit/>
          </a:bodyPr>
          <a:lstStyle/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Стань-ка на снаряд, дружок.</a:t>
            </a: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Очень трудно быть, не спорьте,</a:t>
            </a: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Самым метким в этом спорте.</a:t>
            </a: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Просто мчаться по лыжне,</a:t>
            </a: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 под силу даже мне.</a:t>
            </a:r>
          </a:p>
          <a:p>
            <a:pPr indent="0" algn="just">
              <a:lnSpc>
                <a:spcPct val="150000"/>
              </a:lnSpc>
              <a:buNone/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None/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46298" y="1319915"/>
            <a:ext cx="4149469" cy="2885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2880" lvl="0" algn="just" defTabSz="914400"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 попробуй бегать день,</a:t>
            </a:r>
          </a:p>
          <a:p>
            <a:pPr marL="182880" lvl="0" algn="just" defTabSz="914400"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потом попасть в мишень,</a:t>
            </a:r>
          </a:p>
          <a:p>
            <a:pPr marL="182880" lvl="0" algn="just" defTabSz="914400"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Лежа навзничь, из винтовки.</a:t>
            </a:r>
          </a:p>
          <a:p>
            <a:pPr marL="182880" lvl="0" algn="just" defTabSz="914400"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Тут нельзя без тренировки!</a:t>
            </a:r>
          </a:p>
          <a:p>
            <a:pPr marL="182880" lvl="0" algn="just" defTabSz="914400"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мишень тебе не слон.</a:t>
            </a:r>
          </a:p>
          <a:p>
            <a:pPr lvl="0" defTabSz="914400">
              <a:spcBef>
                <a:spcPts val="900"/>
              </a:spcBef>
              <a:buClr>
                <a:prstClr val="black">
                  <a:lumMod val="85000"/>
                  <a:lumOff val="15000"/>
                </a:prstClr>
              </a:buClr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Спорт зовётся ... 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mg02.rl0.ru/af706e5fe45cdcdd27cba935807b43f4/c1200x674/urfo.topliner.ru/sites/default/files/89479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254" y="252980"/>
            <a:ext cx="11713492" cy="6386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842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16590"/>
            <a:ext cx="10058400" cy="923813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62A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«Доскажи словечко»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80585"/>
            <a:ext cx="100584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Соберем команду в школе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найдем большое поле.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Пробиваем угловой -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Забиваем головой.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воротах пятый гол!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любим мы ... </a:t>
            </a:r>
          </a:p>
        </p:txBody>
      </p:sp>
      <p:pic>
        <p:nvPicPr>
          <p:cNvPr id="2050" name="Picture 2" descr="https://img03.rl0.ru/f10357ac38478fe124761107636b129f/c720x407/files2.geometria.ru/pics/original/032/455/3245574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69"/>
          <a:stretch/>
        </p:blipFill>
        <p:spPr bwMode="auto">
          <a:xfrm>
            <a:off x="4850295" y="1480585"/>
            <a:ext cx="6146883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79219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1293" y="386926"/>
            <a:ext cx="10058400" cy="1051034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62A39F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«Доскажи словечко»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168" y="1583233"/>
            <a:ext cx="5174974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в латах все на ледяной площадке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Сражаются, сцепились в острой схватке.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Болельщики кричат: «Сильнее бей!»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Поверь, не драка это, а — </a:t>
            </a:r>
          </a:p>
        </p:txBody>
      </p:sp>
      <p:pic>
        <p:nvPicPr>
          <p:cNvPr id="3074" name="Picture 2" descr="https://img02.rl0.ru/7d867fdbad0c22a5c59ffd26622c9bb5/c1200x800/rusbiathlon.ru/foto/179/8994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346"/>
          <a:stretch/>
        </p:blipFill>
        <p:spPr bwMode="auto">
          <a:xfrm>
            <a:off x="5606142" y="1583233"/>
            <a:ext cx="6000751" cy="3786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039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спорта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2838" y="1666324"/>
            <a:ext cx="2455628" cy="6957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Хоккей</a:t>
            </a:r>
          </a:p>
        </p:txBody>
      </p:sp>
      <p:pic>
        <p:nvPicPr>
          <p:cNvPr id="4" name="Рисунок 3" descr="https://img09.rl0.ru/533f71a0db6d05c5816886ba3b5fad17/c1948x1578/sportmagazin.net.images.1c-bitrix-cdn.ru/upload/iblock/61d/61d308b11dafd0464b0ac33b9856d8e6.jpg?140868959724003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" y="2575285"/>
            <a:ext cx="2744193" cy="23306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s://img04.rl0.ru/17885aa9a4c6f2fcd9aa118d3349f248/c500x500/www.sava-sport.ru/image/cache/data/06_zima/04xokkei/shaiba-500x500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322" b="9322"/>
          <a:stretch/>
        </p:blipFill>
        <p:spPr bwMode="auto">
          <a:xfrm>
            <a:off x="3479274" y="2575285"/>
            <a:ext cx="2657144" cy="23306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s://img09.rl0.ru/07abb76d8995e4eacfb49dadad972249/c500x500/fanat.org/upload/iblock/fa0/fa0816c158761a046dcc8eadb740dbf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2859" y="2575285"/>
            <a:ext cx="2498118" cy="23306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https://img02.rl0.ru/370da8aa2af6bc6538b5c8752e982353/c600x600/www.sportsteel.ru/products_pictures/1231ae8d3cd30fac134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7418" y="2575286"/>
            <a:ext cx="2633290" cy="23306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200242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спорта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8815" y="1578860"/>
            <a:ext cx="3314369" cy="8706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Биатлон</a:t>
            </a:r>
          </a:p>
        </p:txBody>
      </p:sp>
      <p:pic>
        <p:nvPicPr>
          <p:cNvPr id="4" name="Рисунок 3" descr="https://img02.rl0.ru/b2ad7703fb2e2190c820fb9582e8f962/c600x322/www.baikalinc.ru/res_ru/0_value_76357_18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105" y="2655993"/>
            <a:ext cx="3095562" cy="2128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https://img08.rl0.ru/bf95a00ec6e237137bb4d33a15187e22/c768x768/omagia.ru/images/sonnik/r/rapira-k-chemu-snitsja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8" t="2094" r="4189" b="3665"/>
          <a:stretch/>
        </p:blipFill>
        <p:spPr bwMode="auto">
          <a:xfrm>
            <a:off x="3827094" y="2655993"/>
            <a:ext cx="1990359" cy="2128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s://img05.rl0.ru/014a8b6beb052d8fc0e266f7ef1531e5/c1859x1079/static.tehnosila.ru/images/item/o/2015-12/14/WpbXZr3goi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7880" y="2655993"/>
            <a:ext cx="3192861" cy="2128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https://img09.rl0.ru/d002e8c4b7e5d1411928a85232a62714/c1230x1479/sportoptovik.ru/upload/iblock/2af/2af8b25874eb0e4c3cc6a2b475d1644f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433" b="12730"/>
          <a:stretch/>
        </p:blipFill>
        <p:spPr bwMode="auto">
          <a:xfrm>
            <a:off x="9411168" y="2655993"/>
            <a:ext cx="2207082" cy="2128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8894464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спорта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6989" y="1614641"/>
            <a:ext cx="2718021" cy="79910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</a:t>
            </a:r>
          </a:p>
        </p:txBody>
      </p:sp>
      <p:pic>
        <p:nvPicPr>
          <p:cNvPr id="4" name="Рисунок 3" descr="https://img02.rl0.ru/1672b4609efbfc4279bd940c3e31ed6d/c1200x765/ravta.ru/upload/iblock/c30/c3068a5a6f602218fd2afd37fb91e6d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229" y="2568272"/>
            <a:ext cx="2904269" cy="2210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6" name="Picture 2" descr="https://img06.rl0.ru/b8f19f9a8c6f6a4831bfe40eeb47fdeb/c500x500/images.vfl.ru/ii/1452992483/42d37d2d/1109310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4544" y="2568272"/>
            <a:ext cx="2218414" cy="2210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s://img06.rl0.ru/e23d1cdda606df715458ca547aabff57/c4213x2503/www.mag-russia.ru/f/product/776100_zoom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0004" y="2568272"/>
            <a:ext cx="3380192" cy="2210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https://img09.rl0.ru/3ce95ae00a6c59e1f7a295e08bf5c182/c800x666/click-and-click.ru/images/common/futbolnye_vorota_1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57242" y="2568272"/>
            <a:ext cx="2410688" cy="22104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91982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спорта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i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2224" y="1689652"/>
            <a:ext cx="4427551" cy="8786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Спортивная гимнастика</a:t>
            </a:r>
          </a:p>
        </p:txBody>
      </p:sp>
      <p:pic>
        <p:nvPicPr>
          <p:cNvPr id="4" name="Рисунок 3" descr="https://img01.rl0.ru/2ac637b1a3d340e7283049cce91064e3/c539x300/sportislife.su/wp-content/uploads/2013/07/kolca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408" r="22628"/>
          <a:stretch/>
        </p:blipFill>
        <p:spPr bwMode="auto">
          <a:xfrm>
            <a:off x="515634" y="2711642"/>
            <a:ext cx="2335187" cy="2202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 descr="https://img05.rl0.ru/de82f2daa1c174b8eb411998e7d1b1b6/c1200x900/www.acrosport.ru/upload/iblock/38a/38ac19b18c3c76aef37da8f143523e3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0860" y="2711642"/>
            <a:ext cx="2586333" cy="2202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https://img03.rl0.ru/42fddc78eeabf932c71dfedbb0cf9123/c2000x1306/image.made-in-china.com/2f0j00feNQuSDnbopL/Parallel-Bars-TSOTC001A3-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77232" y="2711642"/>
            <a:ext cx="2942644" cy="2202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https://img06.rl0.ru/af51eeacae81b2cde65458c46a351f13/c468x298/www.grand-gym.ru/images/cata/2_507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39915" y="2711642"/>
            <a:ext cx="2916698" cy="22022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384776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0574" y="583533"/>
            <a:ext cx="8911687" cy="1280890"/>
          </a:xfrm>
        </p:spPr>
        <p:txBody>
          <a:bodyPr>
            <a:noAutofit/>
          </a:bodyPr>
          <a:lstStyle/>
          <a:p>
            <a:pPr marL="342900" lvl="0" indent="-342900" algn="ctr">
              <a:lnSpc>
                <a:spcPct val="150000"/>
              </a:lnSpc>
              <a:spcBef>
                <a:spcPts val="1000"/>
              </a:spcBef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«Доскажи словечко»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4843" y="1416672"/>
            <a:ext cx="4546059" cy="3777622"/>
          </a:xfrm>
        </p:spPr>
        <p:txBody>
          <a:bodyPr>
            <a:normAutofit fontScale="85000" lnSpcReduction="10000"/>
          </a:bodyPr>
          <a:lstStyle/>
          <a:p>
            <a:pPr marL="114300" indent="457200" algn="just">
              <a:lnSpc>
                <a:spcPct val="120000"/>
              </a:lnSpc>
              <a:buNone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Отгадайте загадки о спорте:</a:t>
            </a:r>
            <a:endParaRPr lang="ru-RU" sz="2600" b="1" i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этом спорте игроки</a:t>
            </a:r>
            <a:endParaRPr lang="ru-RU" sz="2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ловки и высоки.</a:t>
            </a:r>
            <a:endParaRPr lang="ru-RU" sz="2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Любят в мяч они играть</a:t>
            </a:r>
            <a:endParaRPr lang="ru-RU" sz="2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 кольцо его кидать.</a:t>
            </a:r>
            <a:endParaRPr lang="ru-RU" sz="2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Мячик звонко бьет об пол,</a:t>
            </a:r>
            <a:endParaRPr lang="ru-RU" sz="2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buNone/>
            </a:pP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Значит, это ... </a:t>
            </a:r>
            <a:endParaRPr lang="ru-RU" sz="26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http://ss.sport-express.ru/userfiles/materials/35/351490/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0902" y="1550641"/>
            <a:ext cx="6000750" cy="41243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512276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9255" y="425328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«Доскажи словечко»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3048" y="1584960"/>
            <a:ext cx="4177349" cy="3777622"/>
          </a:xfrm>
        </p:spPr>
        <p:txBody>
          <a:bodyPr/>
          <a:lstStyle/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Здесь команда побеждает,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мячик не роняет.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летит с подачи метко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в ворота - через сетку.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площадка, а не поле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спортсменов в ... 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http://www.bkcapper.ru/sites/default/files/stavki_na_voleybo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32" r="7450"/>
          <a:stretch/>
        </p:blipFill>
        <p:spPr bwMode="auto">
          <a:xfrm>
            <a:off x="5160397" y="1706218"/>
            <a:ext cx="6004705" cy="37718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259397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623" y="431291"/>
            <a:ext cx="8911687" cy="101584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«Доскажи словечко»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5585" y="1569057"/>
            <a:ext cx="8915400" cy="3777622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Конь, канат, бревно и брусья,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Кольца с ними рядом.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Перечислить не берусь я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Множество снарядов.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Красоту и пластику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Дарит нам ...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http://shvsm-penza.ru/wp-content/uploads/2011/09/IMG_31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1214" y="1569057"/>
            <a:ext cx="5312074" cy="39269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2467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0488" y="277961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«Доскажи словечко»</a:t>
            </a:r>
            <a:endParaRPr lang="ru-RU" sz="3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301" y="1431938"/>
            <a:ext cx="4225056" cy="3777622"/>
          </a:xfrm>
        </p:spPr>
        <p:txBody>
          <a:bodyPr>
            <a:normAutofit/>
          </a:bodyPr>
          <a:lstStyle/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квадратиках доски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Короли свели полки.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Нет для боя у полков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Ни патронов, ни штыков…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http://xn--n1aekh.xn--p1ai/images/docs/news/2016/Zastav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3821" y="1558851"/>
            <a:ext cx="6372004" cy="39806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494420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1010</TotalTime>
  <Words>276</Words>
  <Application>Microsoft Office PowerPoint</Application>
  <PresentationFormat>Произвольный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Виды спорта </vt:lpstr>
      <vt:lpstr>Виды спорта </vt:lpstr>
      <vt:lpstr>Виды спорта </vt:lpstr>
      <vt:lpstr>Виды спорта </vt:lpstr>
      <vt:lpstr>Виды спорта </vt:lpstr>
      <vt:lpstr>Игра «Доскажи словечко» </vt:lpstr>
      <vt:lpstr>Игра «Доскажи словечко»</vt:lpstr>
      <vt:lpstr>Игра «Доскажи словечко»</vt:lpstr>
      <vt:lpstr>Игра «Доскажи словечко»</vt:lpstr>
      <vt:lpstr>Игра «Доскажи словечко»</vt:lpstr>
      <vt:lpstr>Игра «Доскажи словечко»</vt:lpstr>
      <vt:lpstr>Игра «Доскажи словечко»</vt:lpstr>
      <vt:lpstr>Игра «Доскажи словечко»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конкурс  «Развитие познавательных навыков у воспитанников детских садов и учащихся школ при реализации программы «Разговор о правильном питании»</dc:title>
  <dc:creator>Константин Булгаков</dc:creator>
  <cp:lastModifiedBy>Пользователь</cp:lastModifiedBy>
  <cp:revision>116</cp:revision>
  <dcterms:created xsi:type="dcterms:W3CDTF">2017-02-17T19:55:23Z</dcterms:created>
  <dcterms:modified xsi:type="dcterms:W3CDTF">2020-04-13T09:03:02Z</dcterms:modified>
</cp:coreProperties>
</file>